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embeddedFontLst>
    <p:embeddedFont>
      <p:font typeface="Poppins ExtraBold" panose="00000900000000000000" pitchFamily="2" charset="0"/>
      <p:bold r:id="rId4"/>
      <p:boldItalic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39AEDC-B781-4854-A086-A824C89C91E1}">
  <a:tblStyle styleId="{BC39AEDC-B781-4854-A086-A824C89C91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69207ad6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69207ad6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025" y="-420313"/>
            <a:ext cx="9202046" cy="556382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71250" y="-200024"/>
            <a:ext cx="8639400" cy="5116500"/>
          </a:xfrm>
          <a:prstGeom prst="rect">
            <a:avLst/>
          </a:prstGeom>
          <a:solidFill>
            <a:srgbClr val="42FFB7">
              <a:alpha val="4941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HARVARD CAMPUS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SDD TEAM</a:t>
            </a:r>
            <a:endParaRPr sz="48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25810"/>
          <a:stretch/>
        </p:blipFill>
        <p:spPr>
          <a:xfrm>
            <a:off x="497250" y="859200"/>
            <a:ext cx="8187400" cy="36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602541" y="1997409"/>
            <a:ext cx="7976700" cy="21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rmAutofit fontScale="250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                 Olianka                           Daniela                        Netsuhleb                              Alex</a:t>
            </a:r>
            <a:endParaRPr sz="4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707831" y="3135603"/>
            <a:ext cx="7976700" cy="21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rmAutofit fontScale="250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                 Helina                          Monserrat                        Andrea                           Mengistu</a:t>
            </a:r>
            <a:endParaRPr sz="4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602541" y="4273826"/>
            <a:ext cx="7976700" cy="21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rmAutofit fontScale="250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                 Christine                       Geovanny                          Elida                                Gilbert</a:t>
            </a:r>
            <a:endParaRPr sz="4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D100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l="37986" t="77276" r="39276" b="4294"/>
          <a:stretch/>
        </p:blipFill>
        <p:spPr>
          <a:xfrm>
            <a:off x="6441315" y="1129510"/>
            <a:ext cx="1894700" cy="91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(16:9)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Poppins ExtraBold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Elida Viera</cp:lastModifiedBy>
  <cp:revision>1</cp:revision>
  <dcterms:modified xsi:type="dcterms:W3CDTF">2022-11-02T18:32:11Z</dcterms:modified>
</cp:coreProperties>
</file>